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4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>
        <p:scale>
          <a:sx n="33" d="100"/>
          <a:sy n="33" d="100"/>
        </p:scale>
        <p:origin x="2820" y="1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A29A-4D9D-459F-964B-6A200A494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617C4-91A0-4B6E-9D0C-A4FC16520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935F5-7DC0-42F7-BDA1-05980F46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720F2-6892-4F9D-989C-D1297171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C1C65-1707-4C79-B9FD-EC87BA34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9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B6C0-5103-4BBA-B3A0-32466446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2CB69-2442-400C-966E-FE787BD34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7A35-2D74-4CB8-B221-D47B564F6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30FC-9D1F-45EA-8A61-08FDBAB0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0466E-47D6-4E0E-9594-17A2B56F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30FE2F-24C7-4C0A-87D8-4D6DDFFBB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7B16D-12A5-41B2-9D5B-32D75C371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386BC-8713-472D-A505-4A7FDFAF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A4370-86FB-4B83-9B83-FA1789EE4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62BED-F0B1-40A7-A143-C7EDFBAE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6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FBE3-2FC8-4131-92D9-280F3C4A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0FF6-0909-49CC-B7BB-F25F01DA4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6C10F-8368-432E-B441-23E3D58B9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A5A57-C322-44F7-8AB9-A50539F8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98F61-D3DC-4FE4-AE7F-C9B16251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1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ADA2-C4CB-45E7-BB39-EE05ABFF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7577E-FB7A-4F9C-B021-C8BBA152E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3E287-19FB-4B07-AE04-166A02BA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F9C16-B6ED-4D81-BC78-C2E2595F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53CA0-DF95-4612-9ADD-B08857D2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1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D8C16-3066-4570-A3B2-3391B872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2FA1-B641-4586-9292-32E8375F2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31174-3596-4D46-9F33-47F713D27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9DDB5-8A7B-4DDC-A69E-1C5328BF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A86E0-FA95-44BD-A726-AEDF958FF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76967-2F59-426C-9935-7E176CAC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2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D1A2-1939-4B2B-8429-E32FF351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65F56-E7FE-42C0-9516-5C3C3B12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CE0C7-1BF5-4B31-A96D-93AA2F401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10C37-CAF8-4D80-9C02-0A6E4E023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75A31-AFC5-4F58-9CBB-5CE5E983CB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548C8F-444D-49C6-96A5-37E46C4D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C7147-D004-4AA1-A422-0EE5A37B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E2B2E-C678-41F7-8AF0-20C751D4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6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00C1-3ED1-4105-84B1-13DA2106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E6B16-4E61-4BE9-8BFA-FC12E0072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E0699-525E-4404-A00D-7220E385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6B222-7120-48F4-B6E8-588A5B46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0B05A-A707-403C-8F6E-C4BB4B10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CD4E9E-3D2D-4AA9-96DD-4BF1D4AC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D9A55-CE1E-4023-A734-91FF9184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1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5AD3-B8E9-499F-B044-663DEF7F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1E53C-7458-4BC6-9768-7BF929FAB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5096D-DCC9-4624-98B4-F00356B58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B6560-DDE0-42E0-9E2B-AE5400D2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6D82-55DD-4CDD-86E3-E69BDBB8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068D9-1B2D-49B9-BA24-A4FEB045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9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EE39-EB3B-42AD-B6F6-BCDE0A2C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343B7-9CFB-4F5B-8DA7-10327BF07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2A199-13D3-4FE9-83D5-AABD0A316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31C15-9BA9-485A-B2FE-846CEAFC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AA72A-9C6F-40B1-B0F3-763006158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51A8A-0228-4EED-A2F1-B8D8E705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32A186-B287-442C-AFCD-7A5187084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59F74-69C6-4198-BB44-D378D3F98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E8488-1A56-4EE0-94BB-93897C3A5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BADE2-1F82-47DF-8AE6-D1D785BCE2F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A04D7-FB64-45AF-8307-9037AEEA4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FB6DD-BA25-4BA3-81EE-6C48EF61C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D1E21-26F9-46F0-BBC6-4DCA2568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7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24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Relationship Id="rId9" Type="http://schemas.openxmlformats.org/officeDocument/2006/relationships/image" Target="../media/image4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DDDE1C86-D1B7-45BA-A739-46DAF3A5A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t="30000" r="36588" b="30555"/>
          <a:stretch/>
        </p:blipFill>
        <p:spPr>
          <a:xfrm>
            <a:off x="14265587" y="1348431"/>
            <a:ext cx="2114550" cy="27051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E80CFA6-0A74-4A5C-B100-5F0FF77D32F3}"/>
              </a:ext>
            </a:extLst>
          </p:cNvPr>
          <p:cNvGrpSpPr/>
          <p:nvPr/>
        </p:nvGrpSpPr>
        <p:grpSpPr>
          <a:xfrm>
            <a:off x="8120055" y="-1472128"/>
            <a:ext cx="11444775" cy="418028"/>
            <a:chOff x="-2289162" y="7387962"/>
            <a:chExt cx="11444775" cy="507808"/>
          </a:xfrm>
        </p:grpSpPr>
        <p:pic>
          <p:nvPicPr>
            <p:cNvPr id="47" name="Picture 4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BA074F6-BF63-43A9-9A63-02566E494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7" t="30610" r="66332" b="65760"/>
            <a:stretch/>
          </p:blipFill>
          <p:spPr>
            <a:xfrm>
              <a:off x="-2289162" y="7387963"/>
              <a:ext cx="1910058" cy="507805"/>
            </a:xfrm>
            <a:prstGeom prst="rect">
              <a:avLst/>
            </a:prstGeom>
          </p:spPr>
        </p:pic>
        <p:pic>
          <p:nvPicPr>
            <p:cNvPr id="48" name="Picture 4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D97C905-3705-4E45-BF7B-FC54A94A1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93" t="38151" r="67122" b="58153"/>
            <a:stretch/>
          </p:blipFill>
          <p:spPr>
            <a:xfrm>
              <a:off x="-375414" y="7387965"/>
              <a:ext cx="1910057" cy="507805"/>
            </a:xfrm>
            <a:prstGeom prst="rect">
              <a:avLst/>
            </a:prstGeom>
          </p:spPr>
        </p:pic>
        <p:pic>
          <p:nvPicPr>
            <p:cNvPr id="49" name="Picture 4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1D3B49A-F43B-4080-990E-BF0BC10CA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8" t="44049" r="66391" b="51727"/>
            <a:stretch/>
          </p:blipFill>
          <p:spPr>
            <a:xfrm>
              <a:off x="1514973" y="7387965"/>
              <a:ext cx="1910058" cy="507805"/>
            </a:xfrm>
            <a:prstGeom prst="rect">
              <a:avLst/>
            </a:prstGeom>
          </p:spPr>
        </p:pic>
        <p:pic>
          <p:nvPicPr>
            <p:cNvPr id="50" name="Picture 4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E12DBBA-228F-4872-9057-16BA49908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38" t="64125" r="66713" b="31650"/>
            <a:stretch/>
          </p:blipFill>
          <p:spPr>
            <a:xfrm>
              <a:off x="7248835" y="7387962"/>
              <a:ext cx="1906778" cy="507803"/>
            </a:xfrm>
            <a:prstGeom prst="rect">
              <a:avLst/>
            </a:prstGeom>
          </p:spPr>
        </p:pic>
        <p:pic>
          <p:nvPicPr>
            <p:cNvPr id="51" name="Picture 5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C24F26F1-D0B7-4448-A8D9-2E8917868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0" t="57289" r="66704" b="38222"/>
            <a:stretch/>
          </p:blipFill>
          <p:spPr>
            <a:xfrm>
              <a:off x="5338778" y="7387963"/>
              <a:ext cx="1910057" cy="507803"/>
            </a:xfrm>
            <a:prstGeom prst="rect">
              <a:avLst/>
            </a:prstGeom>
          </p:spPr>
        </p:pic>
        <p:pic>
          <p:nvPicPr>
            <p:cNvPr id="52" name="Picture 5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695A03B-BF04-44BE-82C8-319E0ACD5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9" t="50729" r="66492" b="45462"/>
            <a:stretch/>
          </p:blipFill>
          <p:spPr>
            <a:xfrm flipV="1">
              <a:off x="3425031" y="7387964"/>
              <a:ext cx="1910058" cy="507803"/>
            </a:xfrm>
            <a:prstGeom prst="rect">
              <a:avLst/>
            </a:prstGeom>
          </p:spPr>
        </p:pic>
      </p:grp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7BEBED8-209D-4D74-B690-DF20C2011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6"/>
          <a:stretch/>
        </p:blipFill>
        <p:spPr>
          <a:xfrm>
            <a:off x="-2325636" y="971550"/>
            <a:ext cx="4829072" cy="588645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E2C3030-6215-4E9E-86BC-85FEF3C451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6"/>
          <a:stretch/>
        </p:blipFill>
        <p:spPr>
          <a:xfrm>
            <a:off x="6893450" y="971550"/>
            <a:ext cx="4829072" cy="588645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2E53E7B-F848-41AA-8B6A-02BB3163D5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t="14166" r="2705"/>
          <a:stretch/>
        </p:blipFill>
        <p:spPr>
          <a:xfrm>
            <a:off x="2414535" y="971550"/>
            <a:ext cx="4567815" cy="58864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FF1AEA2-0B17-43DF-AE33-3ABEA6FA1A70}"/>
              </a:ext>
            </a:extLst>
          </p:cNvPr>
          <p:cNvGrpSpPr/>
          <p:nvPr/>
        </p:nvGrpSpPr>
        <p:grpSpPr>
          <a:xfrm>
            <a:off x="-1023945" y="7290872"/>
            <a:ext cx="11444775" cy="418028"/>
            <a:chOff x="-2289162" y="7387962"/>
            <a:chExt cx="11444775" cy="507808"/>
          </a:xfrm>
        </p:grpSpPr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2660568-2BC3-4C7C-92F9-671D41E1C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7" t="30610" r="66332" b="65760"/>
            <a:stretch/>
          </p:blipFill>
          <p:spPr>
            <a:xfrm>
              <a:off x="-2289162" y="7387963"/>
              <a:ext cx="1910058" cy="507805"/>
            </a:xfrm>
            <a:prstGeom prst="rect">
              <a:avLst/>
            </a:prstGeom>
          </p:spPr>
        </p:pic>
        <p:pic>
          <p:nvPicPr>
            <p:cNvPr id="13" name="Picture 1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5BAD889-04FE-493B-A445-F75C568E4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93" t="38151" r="67122" b="58153"/>
            <a:stretch/>
          </p:blipFill>
          <p:spPr>
            <a:xfrm>
              <a:off x="-375414" y="7387965"/>
              <a:ext cx="1910057" cy="507805"/>
            </a:xfrm>
            <a:prstGeom prst="rect">
              <a:avLst/>
            </a:prstGeom>
          </p:spPr>
        </p:pic>
        <p:pic>
          <p:nvPicPr>
            <p:cNvPr id="15" name="Picture 1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2D6D4C4-C403-47D0-905E-72843A07C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8" t="44049" r="66391" b="51727"/>
            <a:stretch/>
          </p:blipFill>
          <p:spPr>
            <a:xfrm>
              <a:off x="1514973" y="7387965"/>
              <a:ext cx="1910058" cy="507805"/>
            </a:xfrm>
            <a:prstGeom prst="rect">
              <a:avLst/>
            </a:prstGeom>
          </p:spPr>
        </p:pic>
        <p:pic>
          <p:nvPicPr>
            <p:cNvPr id="17" name="Picture 1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039332EA-A8B5-42D2-99DF-92CE4A025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38" t="64125" r="66713" b="31650"/>
            <a:stretch/>
          </p:blipFill>
          <p:spPr>
            <a:xfrm>
              <a:off x="7248835" y="7387962"/>
              <a:ext cx="1906778" cy="507803"/>
            </a:xfrm>
            <a:prstGeom prst="rect">
              <a:avLst/>
            </a:prstGeom>
          </p:spPr>
        </p:pic>
        <p:pic>
          <p:nvPicPr>
            <p:cNvPr id="21" name="Picture 2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046DEE23-8E0B-4846-B92E-61902BE92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0" t="57289" r="66704" b="38222"/>
            <a:stretch/>
          </p:blipFill>
          <p:spPr>
            <a:xfrm>
              <a:off x="5338778" y="7387963"/>
              <a:ext cx="1910057" cy="507803"/>
            </a:xfrm>
            <a:prstGeom prst="rect">
              <a:avLst/>
            </a:prstGeom>
          </p:spPr>
        </p:pic>
        <p:pic>
          <p:nvPicPr>
            <p:cNvPr id="24" name="Picture 23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BE7C6D2-8F30-419C-9BF2-EAFABA187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9" t="50729" r="66492" b="45462"/>
            <a:stretch/>
          </p:blipFill>
          <p:spPr>
            <a:xfrm flipV="1">
              <a:off x="3425031" y="7387964"/>
              <a:ext cx="1910058" cy="50780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2D5C56F-BA8B-489A-A554-C750EE7F11CA}"/>
              </a:ext>
            </a:extLst>
          </p:cNvPr>
          <p:cNvSpPr txBox="1"/>
          <p:nvPr/>
        </p:nvSpPr>
        <p:spPr>
          <a:xfrm>
            <a:off x="-1206500" y="7715800"/>
            <a:ext cx="36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F8A6D-0E44-43DB-A5E8-1A2EEBE51688}"/>
              </a:ext>
            </a:extLst>
          </p:cNvPr>
          <p:cNvSpPr txBox="1"/>
          <p:nvPr/>
        </p:nvSpPr>
        <p:spPr>
          <a:xfrm>
            <a:off x="2457791" y="7715800"/>
            <a:ext cx="6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18.7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02B01D-0CCD-4994-A127-A85D04629663}"/>
              </a:ext>
            </a:extLst>
          </p:cNvPr>
          <p:cNvSpPr txBox="1"/>
          <p:nvPr/>
        </p:nvSpPr>
        <p:spPr>
          <a:xfrm>
            <a:off x="635276" y="7715800"/>
            <a:ext cx="6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13.3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92C4E6-54A5-46AA-90E7-426AB133DFF6}"/>
              </a:ext>
            </a:extLst>
          </p:cNvPr>
          <p:cNvSpPr txBox="1"/>
          <p:nvPr/>
        </p:nvSpPr>
        <p:spPr>
          <a:xfrm>
            <a:off x="10693645" y="1117600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2040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FBB6FB-5BC1-4DA7-BCB7-0F7F51F6FF08}"/>
              </a:ext>
            </a:extLst>
          </p:cNvPr>
          <p:cNvSpPr txBox="1"/>
          <p:nvPr/>
        </p:nvSpPr>
        <p:spPr>
          <a:xfrm>
            <a:off x="4348179" y="7715800"/>
            <a:ext cx="6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24.2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414629-754B-49C0-8C84-3DBAD74F05C8}"/>
              </a:ext>
            </a:extLst>
          </p:cNvPr>
          <p:cNvSpPr txBox="1"/>
          <p:nvPr/>
        </p:nvSpPr>
        <p:spPr>
          <a:xfrm>
            <a:off x="6218224" y="7715800"/>
            <a:ext cx="6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29.7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2EF839-D5A4-451D-8122-A6AA5DA231AE}"/>
              </a:ext>
            </a:extLst>
          </p:cNvPr>
          <p:cNvSpPr txBox="1"/>
          <p:nvPr/>
        </p:nvSpPr>
        <p:spPr>
          <a:xfrm>
            <a:off x="8210083" y="7715800"/>
            <a:ext cx="6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35.1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BC0BA-3907-443D-9966-88E7FFA8108A}"/>
              </a:ext>
            </a:extLst>
          </p:cNvPr>
          <p:cNvSpPr txBox="1"/>
          <p:nvPr/>
        </p:nvSpPr>
        <p:spPr>
          <a:xfrm>
            <a:off x="10218461" y="7715800"/>
            <a:ext cx="6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FDFFCD-17CE-4AF0-9057-A9B8DBCE873F}"/>
              </a:ext>
            </a:extLst>
          </p:cNvPr>
          <p:cNvSpPr txBox="1"/>
          <p:nvPr/>
        </p:nvSpPr>
        <p:spPr>
          <a:xfrm>
            <a:off x="1472955" y="1117600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A966F4-2BB5-4A77-B11C-EB3ACB22CCC1}"/>
              </a:ext>
            </a:extLst>
          </p:cNvPr>
          <p:cNvSpPr txBox="1"/>
          <p:nvPr/>
        </p:nvSpPr>
        <p:spPr>
          <a:xfrm>
            <a:off x="6091569" y="1117600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2030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A6ACC8-B698-4C76-A631-12861F1C70FF}"/>
              </a:ext>
            </a:extLst>
          </p:cNvPr>
          <p:cNvSpPr txBox="1"/>
          <p:nvPr/>
        </p:nvSpPr>
        <p:spPr>
          <a:xfrm>
            <a:off x="3455405" y="6881704"/>
            <a:ext cx="24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Temperature °C</a:t>
            </a:r>
          </a:p>
        </p:txBody>
      </p:sp>
      <p:pic>
        <p:nvPicPr>
          <p:cNvPr id="31" name="Picture 30" descr="Map&#10;&#10;Description automatically generated">
            <a:extLst>
              <a:ext uri="{FF2B5EF4-FFF2-40B4-BE49-F238E27FC236}">
                <a16:creationId xmlns:a16="http://schemas.microsoft.com/office/drawing/2014/main" id="{F7DFAC9F-E071-41FB-B0DD-CC4C6D46F4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/>
          <a:stretch/>
        </p:blipFill>
        <p:spPr>
          <a:xfrm>
            <a:off x="6730234" y="9220200"/>
            <a:ext cx="4829072" cy="5905500"/>
          </a:xfrm>
          <a:prstGeom prst="rect">
            <a:avLst/>
          </a:prstGeom>
        </p:spPr>
      </p:pic>
      <p:pic>
        <p:nvPicPr>
          <p:cNvPr id="33" name="Picture 32" descr="Map&#10;&#10;Description automatically generated">
            <a:extLst>
              <a:ext uri="{FF2B5EF4-FFF2-40B4-BE49-F238E27FC236}">
                <a16:creationId xmlns:a16="http://schemas.microsoft.com/office/drawing/2014/main" id="{2699B158-CDE1-4647-9E56-D6E8CE2B00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/>
          <a:stretch/>
        </p:blipFill>
        <p:spPr>
          <a:xfrm>
            <a:off x="-2485366" y="9220200"/>
            <a:ext cx="4829072" cy="5905500"/>
          </a:xfrm>
          <a:prstGeom prst="rect">
            <a:avLst/>
          </a:prstGeom>
        </p:spPr>
      </p:pic>
      <p:pic>
        <p:nvPicPr>
          <p:cNvPr id="35" name="Picture 34" descr="Map&#10;&#10;Description automatically generated">
            <a:extLst>
              <a:ext uri="{FF2B5EF4-FFF2-40B4-BE49-F238E27FC236}">
                <a16:creationId xmlns:a16="http://schemas.microsoft.com/office/drawing/2014/main" id="{7B9435D1-6686-4F41-BECF-4BF1A40861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" t="13889" r="2367"/>
          <a:stretch/>
        </p:blipFill>
        <p:spPr>
          <a:xfrm>
            <a:off x="2242177" y="9220200"/>
            <a:ext cx="4593563" cy="59055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A58D0F-E7F2-4FCC-B9A2-E5B137ACC856}"/>
              </a:ext>
            </a:extLst>
          </p:cNvPr>
          <p:cNvGrpSpPr/>
          <p:nvPr/>
        </p:nvGrpSpPr>
        <p:grpSpPr>
          <a:xfrm>
            <a:off x="-1449327" y="15393472"/>
            <a:ext cx="11430261" cy="418028"/>
            <a:chOff x="-2274648" y="7387962"/>
            <a:chExt cx="11430261" cy="507808"/>
          </a:xfrm>
        </p:grpSpPr>
        <p:pic>
          <p:nvPicPr>
            <p:cNvPr id="39" name="Picture 3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4714C61-6223-4940-A1A5-0C6554127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7" t="30610" r="66332" b="65760"/>
            <a:stretch/>
          </p:blipFill>
          <p:spPr>
            <a:xfrm>
              <a:off x="-2274648" y="7387963"/>
              <a:ext cx="1910058" cy="507806"/>
            </a:xfrm>
            <a:prstGeom prst="rect">
              <a:avLst/>
            </a:prstGeom>
          </p:spPr>
        </p:pic>
        <p:pic>
          <p:nvPicPr>
            <p:cNvPr id="42" name="Picture 4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F25C799-B8FB-4249-93AF-418EDA993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93" t="38151" r="67122" b="58153"/>
            <a:stretch/>
          </p:blipFill>
          <p:spPr>
            <a:xfrm>
              <a:off x="-375414" y="7387965"/>
              <a:ext cx="1910057" cy="507805"/>
            </a:xfrm>
            <a:prstGeom prst="rect">
              <a:avLst/>
            </a:prstGeom>
          </p:spPr>
        </p:pic>
        <p:pic>
          <p:nvPicPr>
            <p:cNvPr id="44" name="Picture 43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7F7C8CB3-C315-4BEB-99D1-E3163BD77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8" t="44049" r="66391" b="51727"/>
            <a:stretch/>
          </p:blipFill>
          <p:spPr>
            <a:xfrm>
              <a:off x="1514973" y="7387965"/>
              <a:ext cx="1910058" cy="507805"/>
            </a:xfrm>
            <a:prstGeom prst="rect">
              <a:avLst/>
            </a:prstGeom>
          </p:spPr>
        </p:pic>
        <p:pic>
          <p:nvPicPr>
            <p:cNvPr id="53" name="Picture 5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72F4C212-1025-4CF1-868B-08609DFB9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38" t="64125" r="66713" b="31650"/>
            <a:stretch/>
          </p:blipFill>
          <p:spPr>
            <a:xfrm>
              <a:off x="7248835" y="7387962"/>
              <a:ext cx="1906778" cy="507803"/>
            </a:xfrm>
            <a:prstGeom prst="rect">
              <a:avLst/>
            </a:prstGeom>
          </p:spPr>
        </p:pic>
        <p:pic>
          <p:nvPicPr>
            <p:cNvPr id="55" name="Picture 5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4E22DC9-63D1-4AAD-A1D2-AD35B4E0E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0" t="57289" r="66704" b="38222"/>
            <a:stretch/>
          </p:blipFill>
          <p:spPr>
            <a:xfrm>
              <a:off x="5338778" y="7387963"/>
              <a:ext cx="1910057" cy="507803"/>
            </a:xfrm>
            <a:prstGeom prst="rect">
              <a:avLst/>
            </a:prstGeom>
          </p:spPr>
        </p:pic>
        <p:pic>
          <p:nvPicPr>
            <p:cNvPr id="56" name="Picture 5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BDC7154-FD40-40D4-A8ED-3F7B3BF4C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9" t="50729" r="66492" b="45462"/>
            <a:stretch/>
          </p:blipFill>
          <p:spPr>
            <a:xfrm flipV="1">
              <a:off x="3425031" y="7387964"/>
              <a:ext cx="1910058" cy="50780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D3B3729-BEA9-4C87-9030-3FCFB25C7F03}"/>
              </a:ext>
            </a:extLst>
          </p:cNvPr>
          <p:cNvSpPr txBox="1"/>
          <p:nvPr/>
        </p:nvSpPr>
        <p:spPr>
          <a:xfrm>
            <a:off x="-1767451" y="15818400"/>
            <a:ext cx="65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DF6EA4-C63E-424F-B2A8-8FCBD14D04C1}"/>
              </a:ext>
            </a:extLst>
          </p:cNvPr>
          <p:cNvSpPr txBox="1"/>
          <p:nvPr/>
        </p:nvSpPr>
        <p:spPr>
          <a:xfrm>
            <a:off x="1930810" y="15818400"/>
            <a:ext cx="84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1,245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4A9348-1962-4C03-9FC9-C6C03CD1BFE3}"/>
              </a:ext>
            </a:extLst>
          </p:cNvPr>
          <p:cNvSpPr txBox="1"/>
          <p:nvPr/>
        </p:nvSpPr>
        <p:spPr>
          <a:xfrm>
            <a:off x="122810" y="15818400"/>
            <a:ext cx="65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350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AF460C-4A69-4FDD-9C6D-874B992A9FBD}"/>
              </a:ext>
            </a:extLst>
          </p:cNvPr>
          <p:cNvSpPr txBox="1"/>
          <p:nvPr/>
        </p:nvSpPr>
        <p:spPr>
          <a:xfrm>
            <a:off x="3879254" y="15818400"/>
            <a:ext cx="84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2,139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2639C9-8531-4A7F-9373-97FF81C66FDA}"/>
              </a:ext>
            </a:extLst>
          </p:cNvPr>
          <p:cNvSpPr txBox="1"/>
          <p:nvPr/>
        </p:nvSpPr>
        <p:spPr>
          <a:xfrm>
            <a:off x="5749299" y="15818400"/>
            <a:ext cx="84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3,035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A3304-5814-4CE8-8376-6DFD1841EB90}"/>
              </a:ext>
            </a:extLst>
          </p:cNvPr>
          <p:cNvSpPr txBox="1"/>
          <p:nvPr/>
        </p:nvSpPr>
        <p:spPr>
          <a:xfrm>
            <a:off x="7654074" y="15818400"/>
            <a:ext cx="84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3,930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6D34DE-6A63-4681-BA26-3BB1744BE111}"/>
              </a:ext>
            </a:extLst>
          </p:cNvPr>
          <p:cNvSpPr txBox="1"/>
          <p:nvPr/>
        </p:nvSpPr>
        <p:spPr>
          <a:xfrm>
            <a:off x="9544335" y="15818400"/>
            <a:ext cx="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6,480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37C6E2-E49D-44A8-B84B-114C7359841B}"/>
              </a:ext>
            </a:extLst>
          </p:cNvPr>
          <p:cNvSpPr txBox="1"/>
          <p:nvPr/>
        </p:nvSpPr>
        <p:spPr>
          <a:xfrm>
            <a:off x="3015509" y="14984304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Precipitation in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F1CDED-2534-41B5-B2B1-BE9578A8CC27}"/>
              </a:ext>
            </a:extLst>
          </p:cNvPr>
          <p:cNvSpPr txBox="1"/>
          <p:nvPr/>
        </p:nvSpPr>
        <p:spPr>
          <a:xfrm>
            <a:off x="10566847" y="9390766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2040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8C3756-23B7-4DC9-AC0D-34A941393FE8}"/>
              </a:ext>
            </a:extLst>
          </p:cNvPr>
          <p:cNvSpPr txBox="1"/>
          <p:nvPr/>
        </p:nvSpPr>
        <p:spPr>
          <a:xfrm>
            <a:off x="1346157" y="9390766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7FC44D-4E8D-49C8-8598-A33D903107DD}"/>
              </a:ext>
            </a:extLst>
          </p:cNvPr>
          <p:cNvSpPr txBox="1"/>
          <p:nvPr/>
        </p:nvSpPr>
        <p:spPr>
          <a:xfrm>
            <a:off x="5964771" y="9390766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2030</a:t>
            </a:r>
          </a:p>
        </p:txBody>
      </p:sp>
    </p:spTree>
    <p:extLst>
      <p:ext uri="{BB962C8B-B14F-4D97-AF65-F5344CB8AC3E}">
        <p14:creationId xmlns:p14="http://schemas.microsoft.com/office/powerpoint/2010/main" val="391963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AE599F9-BB4C-490F-8FA7-20F1C9EBDAB3}"/>
              </a:ext>
            </a:extLst>
          </p:cNvPr>
          <p:cNvGrpSpPr>
            <a:grpSpLocks noChangeAspect="1"/>
          </p:cNvGrpSpPr>
          <p:nvPr/>
        </p:nvGrpSpPr>
        <p:grpSpPr>
          <a:xfrm>
            <a:off x="-19358276" y="-11490843"/>
            <a:ext cx="10865850" cy="18684408"/>
            <a:chOff x="5506524" y="-2959510"/>
            <a:chExt cx="18880549" cy="32466111"/>
          </a:xfrm>
        </p:grpSpPr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78F364A7-6789-4954-B490-CF8ADAF80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" t="7957"/>
            <a:stretch/>
          </p:blipFill>
          <p:spPr>
            <a:xfrm>
              <a:off x="5506524" y="18986084"/>
              <a:ext cx="18880549" cy="105205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 descr="Chart, scatter chart&#10;&#10;Description automatically generated">
              <a:extLst>
                <a:ext uri="{FF2B5EF4-FFF2-40B4-BE49-F238E27FC236}">
                  <a16:creationId xmlns:a16="http://schemas.microsoft.com/office/drawing/2014/main" id="{4A905840-CAE4-48ED-A60B-07F66A481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" t="7957"/>
            <a:stretch/>
          </p:blipFill>
          <p:spPr>
            <a:xfrm>
              <a:off x="5506524" y="8465570"/>
              <a:ext cx="18880549" cy="105205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FEC7D2EE-AB74-48C6-BF45-4E82B429F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"/>
            <a:stretch/>
          </p:blipFill>
          <p:spPr>
            <a:xfrm>
              <a:off x="5506524" y="-2959510"/>
              <a:ext cx="18880549" cy="1143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50E12B-3EF4-4186-8ED1-301D092ADD1B}"/>
              </a:ext>
            </a:extLst>
          </p:cNvPr>
          <p:cNvGrpSpPr/>
          <p:nvPr/>
        </p:nvGrpSpPr>
        <p:grpSpPr>
          <a:xfrm>
            <a:off x="-59305927" y="-22870601"/>
            <a:ext cx="20002500" cy="32466111"/>
            <a:chOff x="4384573" y="-2959510"/>
            <a:chExt cx="20002500" cy="32466111"/>
          </a:xfrm>
        </p:grpSpPr>
        <p:pic>
          <p:nvPicPr>
            <p:cNvPr id="18" name="Picture 17" descr="Chart, scatter chart&#10;&#10;Description automatically generated">
              <a:extLst>
                <a:ext uri="{FF2B5EF4-FFF2-40B4-BE49-F238E27FC236}">
                  <a16:creationId xmlns:a16="http://schemas.microsoft.com/office/drawing/2014/main" id="{4CB0C271-4A90-4F26-9DD0-3B4238ECE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7"/>
            <a:stretch/>
          </p:blipFill>
          <p:spPr>
            <a:xfrm>
              <a:off x="4384573" y="18986085"/>
              <a:ext cx="20002500" cy="105205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Picture 18" descr="Chart, scatter chart&#10;&#10;Description automatically generated">
              <a:extLst>
                <a:ext uri="{FF2B5EF4-FFF2-40B4-BE49-F238E27FC236}">
                  <a16:creationId xmlns:a16="http://schemas.microsoft.com/office/drawing/2014/main" id="{613587DC-0641-4D09-80BB-254B9487E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7"/>
            <a:stretch/>
          </p:blipFill>
          <p:spPr>
            <a:xfrm>
              <a:off x="4384573" y="8465569"/>
              <a:ext cx="20002500" cy="105205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8FBD926E-AC6D-4A70-9094-B1F72E89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573" y="-2959510"/>
              <a:ext cx="20002500" cy="1143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47116DD-A8AE-47AA-9086-587CF5F398A0}"/>
              </a:ext>
            </a:extLst>
          </p:cNvPr>
          <p:cNvGrpSpPr/>
          <p:nvPr/>
        </p:nvGrpSpPr>
        <p:grpSpPr>
          <a:xfrm>
            <a:off x="5969546" y="-6150319"/>
            <a:ext cx="16841505" cy="23480129"/>
            <a:chOff x="5969546" y="-6150319"/>
            <a:chExt cx="16841505" cy="23480129"/>
          </a:xfrm>
        </p:grpSpPr>
        <p:pic>
          <p:nvPicPr>
            <p:cNvPr id="5" name="Picture 4" descr="Map&#10;&#10;Description automatically generated">
              <a:extLst>
                <a:ext uri="{FF2B5EF4-FFF2-40B4-BE49-F238E27FC236}">
                  <a16:creationId xmlns:a16="http://schemas.microsoft.com/office/drawing/2014/main" id="{FF049614-1A32-4458-AE15-49A1A016E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75471" y="9326449"/>
              <a:ext cx="5635579" cy="8003361"/>
            </a:xfrm>
            <a:prstGeom prst="rect">
              <a:avLst/>
            </a:prstGeom>
          </p:spPr>
        </p:pic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049A6CA6-BEC2-433B-AD9F-FBAAF13C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75471" y="1586342"/>
              <a:ext cx="5635579" cy="8003361"/>
            </a:xfrm>
            <a:prstGeom prst="rect">
              <a:avLst/>
            </a:prstGeom>
          </p:spPr>
        </p:pic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502A3D9B-05B1-4681-9380-8D0BE21C0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75472" y="-6150319"/>
              <a:ext cx="5635579" cy="8003361"/>
            </a:xfrm>
            <a:prstGeom prst="rect">
              <a:avLst/>
            </a:prstGeom>
          </p:spPr>
        </p:pic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E4E9888C-8AA9-44ED-8AA8-D7B30BB6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2725" y="-6150319"/>
              <a:ext cx="5635579" cy="8003361"/>
            </a:xfrm>
            <a:prstGeom prst="rect">
              <a:avLst/>
            </a:prstGeom>
          </p:spPr>
        </p:pic>
        <p:pic>
          <p:nvPicPr>
            <p:cNvPr id="9" name="Picture 8" descr="Map&#10;&#10;Description automatically generated">
              <a:extLst>
                <a:ext uri="{FF2B5EF4-FFF2-40B4-BE49-F238E27FC236}">
                  <a16:creationId xmlns:a16="http://schemas.microsoft.com/office/drawing/2014/main" id="{0E8008C0-8808-4524-8DA8-65D73D277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546" y="-6150319"/>
              <a:ext cx="5635579" cy="80033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9B1A52-4587-49D1-A104-C222B284C58A}"/>
                </a:ext>
              </a:extLst>
            </p:cNvPr>
            <p:cNvSpPr txBox="1"/>
            <p:nvPr/>
          </p:nvSpPr>
          <p:spPr>
            <a:xfrm>
              <a:off x="18592800" y="6915150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EFD433-1EFF-4CA0-80A1-FC91C7ED516F}"/>
                </a:ext>
              </a:extLst>
            </p:cNvPr>
            <p:cNvSpPr txBox="1"/>
            <p:nvPr/>
          </p:nvSpPr>
          <p:spPr>
            <a:xfrm>
              <a:off x="18278268" y="6924675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E0314C-4270-49CC-9B9C-0258091B7578}"/>
                </a:ext>
              </a:extLst>
            </p:cNvPr>
            <p:cNvSpPr txBox="1"/>
            <p:nvPr/>
          </p:nvSpPr>
          <p:spPr>
            <a:xfrm>
              <a:off x="18593007" y="6507718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74E725-AF5E-406D-95A6-5DE7902328AD}"/>
                </a:ext>
              </a:extLst>
            </p:cNvPr>
            <p:cNvSpPr txBox="1"/>
            <p:nvPr/>
          </p:nvSpPr>
          <p:spPr>
            <a:xfrm>
              <a:off x="18278268" y="6507718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977158-DD2C-406B-9507-F75B59E4C12C}"/>
                </a:ext>
              </a:extLst>
            </p:cNvPr>
            <p:cNvSpPr txBox="1"/>
            <p:nvPr/>
          </p:nvSpPr>
          <p:spPr>
            <a:xfrm>
              <a:off x="18481345" y="610028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515521-3B41-4C6B-A50F-B2E680ED2F05}"/>
                </a:ext>
              </a:extLst>
            </p:cNvPr>
            <p:cNvSpPr txBox="1"/>
            <p:nvPr/>
          </p:nvSpPr>
          <p:spPr>
            <a:xfrm>
              <a:off x="18195181" y="6090761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EA1B02-DC29-489C-9209-D0796EAAE7B1}"/>
                </a:ext>
              </a:extLst>
            </p:cNvPr>
            <p:cNvSpPr txBox="1"/>
            <p:nvPr/>
          </p:nvSpPr>
          <p:spPr>
            <a:xfrm>
              <a:off x="18593007" y="7310698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889235-C56B-4B26-BB93-EAAB6507B3DF}"/>
                </a:ext>
              </a:extLst>
            </p:cNvPr>
            <p:cNvSpPr txBox="1"/>
            <p:nvPr/>
          </p:nvSpPr>
          <p:spPr>
            <a:xfrm>
              <a:off x="18278268" y="7320223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07D89A-2E71-4581-9215-831293DBFDD5}"/>
                </a:ext>
              </a:extLst>
            </p:cNvPr>
            <p:cNvSpPr txBox="1"/>
            <p:nvPr/>
          </p:nvSpPr>
          <p:spPr>
            <a:xfrm>
              <a:off x="18691310" y="772529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ECC33F-FB78-4F66-95CF-A3C872B144F7}"/>
                </a:ext>
              </a:extLst>
            </p:cNvPr>
            <p:cNvSpPr txBox="1"/>
            <p:nvPr/>
          </p:nvSpPr>
          <p:spPr>
            <a:xfrm>
              <a:off x="18398258" y="772529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911231-1FAA-49B0-A805-44E3B2445957}"/>
                </a:ext>
              </a:extLst>
            </p:cNvPr>
            <p:cNvSpPr txBox="1"/>
            <p:nvPr/>
          </p:nvSpPr>
          <p:spPr>
            <a:xfrm>
              <a:off x="18160339" y="773246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9D13E8-163B-45AE-96EE-3B3CCDB10068}"/>
                </a:ext>
              </a:extLst>
            </p:cNvPr>
            <p:cNvSpPr txBox="1"/>
            <p:nvPr/>
          </p:nvSpPr>
          <p:spPr>
            <a:xfrm>
              <a:off x="7082605" y="-789798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36AB95-5CF8-44D7-AA3C-87B7BABE80B5}"/>
                </a:ext>
              </a:extLst>
            </p:cNvPr>
            <p:cNvSpPr txBox="1"/>
            <p:nvPr/>
          </p:nvSpPr>
          <p:spPr>
            <a:xfrm>
              <a:off x="7076255" y="-383398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5521C2D-0437-4850-B793-C505C8A82D9A}"/>
                </a:ext>
              </a:extLst>
            </p:cNvPr>
            <p:cNvSpPr txBox="1"/>
            <p:nvPr/>
          </p:nvSpPr>
          <p:spPr>
            <a:xfrm>
              <a:off x="7076255" y="23002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EBB4A5-6469-455D-896A-8498432AD167}"/>
                </a:ext>
              </a:extLst>
            </p:cNvPr>
            <p:cNvSpPr txBox="1"/>
            <p:nvPr/>
          </p:nvSpPr>
          <p:spPr>
            <a:xfrm>
              <a:off x="12664255" y="-1621648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E88B8D-74DE-4607-B788-56CEEAD325E2}"/>
                </a:ext>
              </a:extLst>
            </p:cNvPr>
            <p:cNvSpPr txBox="1"/>
            <p:nvPr/>
          </p:nvSpPr>
          <p:spPr>
            <a:xfrm>
              <a:off x="12447405" y="-1615298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6B359F-5F2B-4FF8-B4B0-15F6A46ABD04}"/>
                </a:ext>
              </a:extLst>
            </p:cNvPr>
            <p:cNvSpPr txBox="1"/>
            <p:nvPr/>
          </p:nvSpPr>
          <p:spPr>
            <a:xfrm>
              <a:off x="12672178" y="-1213733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ED04701-5B9F-45F0-98B7-AA59C3AD47E4}"/>
                </a:ext>
              </a:extLst>
            </p:cNvPr>
            <p:cNvSpPr txBox="1"/>
            <p:nvPr/>
          </p:nvSpPr>
          <p:spPr>
            <a:xfrm>
              <a:off x="12457060" y="-1207383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0CE49F5-3241-409F-A046-1D6E8C30AA0D}"/>
                </a:ext>
              </a:extLst>
            </p:cNvPr>
            <p:cNvSpPr txBox="1"/>
            <p:nvPr/>
          </p:nvSpPr>
          <p:spPr>
            <a:xfrm>
              <a:off x="12670530" y="-789798"/>
              <a:ext cx="2295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378733-E661-4749-AF4E-6399FA42912B}"/>
                </a:ext>
              </a:extLst>
            </p:cNvPr>
            <p:cNvSpPr txBox="1"/>
            <p:nvPr/>
          </p:nvSpPr>
          <p:spPr>
            <a:xfrm>
              <a:off x="12459415" y="-781354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80EB8FB-09D9-48A5-8051-5110D971FA20}"/>
                </a:ext>
              </a:extLst>
            </p:cNvPr>
            <p:cNvSpPr txBox="1"/>
            <p:nvPr/>
          </p:nvSpPr>
          <p:spPr>
            <a:xfrm>
              <a:off x="12756284" y="-390913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55FB0C-0EDE-45EC-85B6-44EB56794C5B}"/>
                </a:ext>
              </a:extLst>
            </p:cNvPr>
            <p:cNvSpPr txBox="1"/>
            <p:nvPr/>
          </p:nvSpPr>
          <p:spPr>
            <a:xfrm>
              <a:off x="12768984" y="20322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6E73162-6CDA-4196-B1B4-B36D2F01006C}"/>
                </a:ext>
              </a:extLst>
            </p:cNvPr>
            <p:cNvSpPr txBox="1"/>
            <p:nvPr/>
          </p:nvSpPr>
          <p:spPr>
            <a:xfrm>
              <a:off x="12447330" y="-384913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2998B1-A515-484E-91C0-B1A1A54F7305}"/>
                </a:ext>
              </a:extLst>
            </p:cNvPr>
            <p:cNvSpPr txBox="1"/>
            <p:nvPr/>
          </p:nvSpPr>
          <p:spPr>
            <a:xfrm>
              <a:off x="12457060" y="15716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EFF42C8-AAF4-44EB-9AA8-3B6C276EB765}"/>
                </a:ext>
              </a:extLst>
            </p:cNvPr>
            <p:cNvSpPr txBox="1"/>
            <p:nvPr/>
          </p:nvSpPr>
          <p:spPr>
            <a:xfrm>
              <a:off x="18175087" y="-1614275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50578D7-935B-449B-B537-8086C681C361}"/>
                </a:ext>
              </a:extLst>
            </p:cNvPr>
            <p:cNvSpPr txBox="1"/>
            <p:nvPr/>
          </p:nvSpPr>
          <p:spPr>
            <a:xfrm>
              <a:off x="18195181" y="-1206313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C3390BE-F15E-4405-B079-D5B98BDEEB26}"/>
                </a:ext>
              </a:extLst>
            </p:cNvPr>
            <p:cNvSpPr txBox="1"/>
            <p:nvPr/>
          </p:nvSpPr>
          <p:spPr>
            <a:xfrm>
              <a:off x="18283483" y="-796103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5B7D3CD-0D2F-4E83-98B0-D069F683B0AA}"/>
                </a:ext>
              </a:extLst>
            </p:cNvPr>
            <p:cNvSpPr txBox="1"/>
            <p:nvPr/>
          </p:nvSpPr>
          <p:spPr>
            <a:xfrm>
              <a:off x="18283483" y="-383540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2D86EE-7A6F-4091-9A6A-9A9D42048DFD}"/>
                </a:ext>
              </a:extLst>
            </p:cNvPr>
            <p:cNvSpPr txBox="1"/>
            <p:nvPr/>
          </p:nvSpPr>
          <p:spPr>
            <a:xfrm>
              <a:off x="18380356" y="23002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58AEE70-94E0-4190-A4D7-5DAA8C0BBFD8}"/>
                </a:ext>
              </a:extLst>
            </p:cNvPr>
            <p:cNvSpPr txBox="1"/>
            <p:nvPr/>
          </p:nvSpPr>
          <p:spPr>
            <a:xfrm>
              <a:off x="18395104" y="13862927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5508198-0F5C-419A-A139-76A2140C0115}"/>
                </a:ext>
              </a:extLst>
            </p:cNvPr>
            <p:cNvSpPr txBox="1"/>
            <p:nvPr/>
          </p:nvSpPr>
          <p:spPr>
            <a:xfrm>
              <a:off x="18509879" y="14259127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BFF5C7-8778-413E-8A86-88D338F0BBB8}"/>
                </a:ext>
              </a:extLst>
            </p:cNvPr>
            <p:cNvSpPr txBox="1"/>
            <p:nvPr/>
          </p:nvSpPr>
          <p:spPr>
            <a:xfrm>
              <a:off x="18172928" y="14266500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294F426-9A26-4EEB-9A11-9192395C1B72}"/>
                </a:ext>
              </a:extLst>
            </p:cNvPr>
            <p:cNvSpPr txBox="1"/>
            <p:nvPr/>
          </p:nvSpPr>
          <p:spPr>
            <a:xfrm>
              <a:off x="18470651" y="14673433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C6900CA-BC77-4062-8389-E4BB6FC38EBB}"/>
                </a:ext>
              </a:extLst>
            </p:cNvPr>
            <p:cNvSpPr txBox="1"/>
            <p:nvPr/>
          </p:nvSpPr>
          <p:spPr>
            <a:xfrm>
              <a:off x="18172928" y="14677589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8F7EA08-2E59-4318-A165-AC76A0942F96}"/>
                </a:ext>
              </a:extLst>
            </p:cNvPr>
            <p:cNvSpPr txBox="1"/>
            <p:nvPr/>
          </p:nvSpPr>
          <p:spPr>
            <a:xfrm>
              <a:off x="18593851" y="15087582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8C520FF-6483-4FA6-B796-B6E05003BB7F}"/>
                </a:ext>
              </a:extLst>
            </p:cNvPr>
            <p:cNvSpPr txBox="1"/>
            <p:nvPr/>
          </p:nvSpPr>
          <p:spPr>
            <a:xfrm>
              <a:off x="18272955" y="15083356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4699A4-8985-487C-B8D0-5CCC232B0BCC}"/>
                </a:ext>
              </a:extLst>
            </p:cNvPr>
            <p:cNvSpPr txBox="1"/>
            <p:nvPr/>
          </p:nvSpPr>
          <p:spPr>
            <a:xfrm>
              <a:off x="18602532" y="15497714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EC74FCB-5333-464E-97C6-3109C10BCF65}"/>
                </a:ext>
              </a:extLst>
            </p:cNvPr>
            <p:cNvSpPr txBox="1"/>
            <p:nvPr/>
          </p:nvSpPr>
          <p:spPr>
            <a:xfrm>
              <a:off x="18287703" y="15490287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405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6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26DB188-5A2E-447A-86CA-6584F0603485}"/>
              </a:ext>
            </a:extLst>
          </p:cNvPr>
          <p:cNvGrpSpPr>
            <a:grpSpLocks noChangeAspect="1"/>
          </p:cNvGrpSpPr>
          <p:nvPr/>
        </p:nvGrpSpPr>
        <p:grpSpPr>
          <a:xfrm>
            <a:off x="11339708" y="-3166368"/>
            <a:ext cx="6929242" cy="11354058"/>
            <a:chOff x="11601450" y="-2790827"/>
            <a:chExt cx="6667500" cy="10925176"/>
          </a:xfrm>
        </p:grpSpPr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664E26B0-9044-4D49-A709-67309EA2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1450" y="-2790827"/>
              <a:ext cx="6667500" cy="3810000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ABF736EE-E199-4D67-99F5-6EF4A8130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0"/>
            <a:stretch/>
          </p:blipFill>
          <p:spPr>
            <a:xfrm>
              <a:off x="11601450" y="1087753"/>
              <a:ext cx="6667500" cy="350520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D2259A3F-37F1-4663-9CD4-FF054D7B9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0"/>
            <a:stretch/>
          </p:blipFill>
          <p:spPr>
            <a:xfrm>
              <a:off x="11601450" y="4629148"/>
              <a:ext cx="6667500" cy="3505201"/>
            </a:xfrm>
            <a:prstGeom prst="rect">
              <a:avLst/>
            </a:prstGeom>
          </p:spPr>
        </p:pic>
      </p:grp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ECE9879-58EB-4433-B351-1B6E46C29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8490" y="-2181226"/>
            <a:ext cx="7634289" cy="436245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AF0F0E9-BCA1-41B6-B237-10B16E1B3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8490" y="5139690"/>
            <a:ext cx="5334000" cy="304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EF6F18-9F2E-40E5-8AFD-B9EFF24C4DC8}"/>
              </a:ext>
            </a:extLst>
          </p:cNvPr>
          <p:cNvGrpSpPr/>
          <p:nvPr/>
        </p:nvGrpSpPr>
        <p:grpSpPr>
          <a:xfrm>
            <a:off x="-3158490" y="8271510"/>
            <a:ext cx="21427440" cy="3048000"/>
            <a:chOff x="-3158490" y="8271510"/>
            <a:chExt cx="21427440" cy="304800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1FA26E85-1D4C-4E41-8724-737C9D11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58490" y="8271510"/>
              <a:ext cx="5334000" cy="3048000"/>
            </a:xfrm>
            <a:prstGeom prst="rect">
              <a:avLst/>
            </a:prstGeom>
          </p:spPr>
        </p:pic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695B21DF-3DAA-4CFD-A3B5-EB69843F7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5990" y="8271510"/>
              <a:ext cx="5334000" cy="3048000"/>
            </a:xfrm>
            <a:prstGeom prst="rect">
              <a:avLst/>
            </a:prstGeom>
          </p:spPr>
        </p:pic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50A7B493-3651-4733-90D7-95D21D27C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470" y="8271510"/>
              <a:ext cx="5334000" cy="3048000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E6244CEE-B26A-4E17-BE27-150DE8188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4950" y="8271510"/>
              <a:ext cx="5334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09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3DBF5E-0D08-4AB8-870D-A0B1B8347EC1}"/>
              </a:ext>
            </a:extLst>
          </p:cNvPr>
          <p:cNvGrpSpPr/>
          <p:nvPr/>
        </p:nvGrpSpPr>
        <p:grpSpPr>
          <a:xfrm>
            <a:off x="11696700" y="-2095500"/>
            <a:ext cx="6667500" cy="10677525"/>
            <a:chOff x="11696700" y="-2095500"/>
            <a:chExt cx="6667500" cy="10677525"/>
          </a:xfrm>
        </p:grpSpPr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7BFAF198-3A86-480F-BA9A-20E364136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00"/>
            <a:stretch/>
          </p:blipFill>
          <p:spPr>
            <a:xfrm>
              <a:off x="11696700" y="5133975"/>
              <a:ext cx="6667500" cy="3448050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73CBB7E0-7F57-4F6C-887E-F4974F1CC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6700" y="-2095500"/>
              <a:ext cx="6667500" cy="381000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9C2F1BEB-4F0E-48F4-81DE-F059BFBF3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00"/>
            <a:stretch/>
          </p:blipFill>
          <p:spPr>
            <a:xfrm>
              <a:off x="11696700" y="1714500"/>
              <a:ext cx="6667500" cy="3448050"/>
            </a:xfrm>
            <a:prstGeom prst="rect">
              <a:avLst/>
            </a:prstGeom>
          </p:spPr>
        </p:pic>
      </p:grp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C2BD7A3-75E9-461D-87E0-6F59AA4D3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7272" y="462116"/>
            <a:ext cx="6667500" cy="381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758B032-5857-42E7-9716-1BF7F0342A71}"/>
              </a:ext>
            </a:extLst>
          </p:cNvPr>
          <p:cNvGrpSpPr/>
          <p:nvPr/>
        </p:nvGrpSpPr>
        <p:grpSpPr>
          <a:xfrm>
            <a:off x="-5436624" y="8582025"/>
            <a:ext cx="26670000" cy="3810000"/>
            <a:chOff x="-5436624" y="8582025"/>
            <a:chExt cx="26670000" cy="3810000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FE8101EC-8B79-458F-B397-E5C7299DD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376" y="8582025"/>
              <a:ext cx="6667500" cy="3810000"/>
            </a:xfrm>
            <a:prstGeom prst="rect">
              <a:avLst/>
            </a:prstGeom>
          </p:spPr>
        </p:pic>
        <p:pic>
          <p:nvPicPr>
            <p:cNvPr id="12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0E857F9A-DB7E-42F8-8DAB-410E6B3C8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876" y="8582025"/>
              <a:ext cx="6667500" cy="3810000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4D9266AF-CC43-4179-8E9F-880B7AE5E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36624" y="8582025"/>
              <a:ext cx="6667500" cy="3810000"/>
            </a:xfrm>
            <a:prstGeom prst="rect">
              <a:avLst/>
            </a:prstGeom>
          </p:spPr>
        </p:pic>
        <p:pic>
          <p:nvPicPr>
            <p:cNvPr id="18" name="Picture 17" descr="Chart, line chart&#10;&#10;Description automatically generated">
              <a:extLst>
                <a:ext uri="{FF2B5EF4-FFF2-40B4-BE49-F238E27FC236}">
                  <a16:creationId xmlns:a16="http://schemas.microsoft.com/office/drawing/2014/main" id="{8ACEAB9B-85C1-45C6-A7B2-52E671C61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876" y="8582025"/>
              <a:ext cx="6667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70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C41D5B-50F7-404F-BAB4-B383B392F709}"/>
              </a:ext>
            </a:extLst>
          </p:cNvPr>
          <p:cNvGrpSpPr/>
          <p:nvPr/>
        </p:nvGrpSpPr>
        <p:grpSpPr>
          <a:xfrm>
            <a:off x="11434301" y="-1501877"/>
            <a:ext cx="6667500" cy="10798277"/>
            <a:chOff x="11434301" y="-1501877"/>
            <a:chExt cx="6667500" cy="10798277"/>
          </a:xfrm>
        </p:grpSpPr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CA26B836-AB55-4AB9-A0C3-CD833C539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81"/>
            <a:stretch/>
          </p:blipFill>
          <p:spPr>
            <a:xfrm>
              <a:off x="11434301" y="5813323"/>
              <a:ext cx="6667500" cy="3483077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C71D66E1-6E8C-4DF1-847B-3287BE080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4301" y="-1501877"/>
              <a:ext cx="6667500" cy="3810000"/>
            </a:xfrm>
            <a:prstGeom prst="rect">
              <a:avLst/>
            </a:prstGeom>
          </p:spPr>
        </p:pic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C05C676F-E13A-4A99-9881-CFA939B1A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00"/>
            <a:stretch/>
          </p:blipFill>
          <p:spPr>
            <a:xfrm>
              <a:off x="11434301" y="2308123"/>
              <a:ext cx="6667500" cy="3505200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5EC6232-1388-4B49-A0C9-D05DFB5D7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6809" y="1524000"/>
            <a:ext cx="6667500" cy="381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351213-13A4-4790-874A-D679646B65D5}"/>
              </a:ext>
            </a:extLst>
          </p:cNvPr>
          <p:cNvGrpSpPr/>
          <p:nvPr/>
        </p:nvGrpSpPr>
        <p:grpSpPr>
          <a:xfrm>
            <a:off x="-7239000" y="10896600"/>
            <a:ext cx="26670000" cy="3810000"/>
            <a:chOff x="-7239000" y="10896600"/>
            <a:chExt cx="26670000" cy="3810000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430FFAFF-40D1-438F-912F-375E603D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3500" y="10896600"/>
              <a:ext cx="6667500" cy="3810000"/>
            </a:xfrm>
            <a:prstGeom prst="rect">
              <a:avLst/>
            </a:prstGeom>
          </p:spPr>
        </p:pic>
        <p:pic>
          <p:nvPicPr>
            <p:cNvPr id="14" name="Picture 13" descr="Chart, line chart&#10;&#10;Description automatically generated">
              <a:extLst>
                <a:ext uri="{FF2B5EF4-FFF2-40B4-BE49-F238E27FC236}">
                  <a16:creationId xmlns:a16="http://schemas.microsoft.com/office/drawing/2014/main" id="{AFD64175-1184-4883-AE2B-59DBDAED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9000" y="10896600"/>
              <a:ext cx="6667500" cy="3810000"/>
            </a:xfrm>
            <a:prstGeom prst="rect">
              <a:avLst/>
            </a:prstGeom>
          </p:spPr>
        </p:pic>
        <p:pic>
          <p:nvPicPr>
            <p:cNvPr id="16" name="Picture 15" descr="Chart, line chart&#10;&#10;Description automatically generated">
              <a:extLst>
                <a:ext uri="{FF2B5EF4-FFF2-40B4-BE49-F238E27FC236}">
                  <a16:creationId xmlns:a16="http://schemas.microsoft.com/office/drawing/2014/main" id="{283BAE56-F05E-4593-8DF9-548AD364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500" y="10896600"/>
              <a:ext cx="6667500" cy="3810000"/>
            </a:xfrm>
            <a:prstGeom prst="rect">
              <a:avLst/>
            </a:prstGeom>
          </p:spPr>
        </p:pic>
        <p:pic>
          <p:nvPicPr>
            <p:cNvPr id="18" name="Picture 17" descr="Chart, line chart&#10;&#10;Description automatically generated">
              <a:extLst>
                <a:ext uri="{FF2B5EF4-FFF2-40B4-BE49-F238E27FC236}">
                  <a16:creationId xmlns:a16="http://schemas.microsoft.com/office/drawing/2014/main" id="{64A84707-2C48-4FC1-8444-FCA2C535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896600"/>
              <a:ext cx="66675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75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64</Words>
  <Application>Microsoft Office PowerPoint</Application>
  <PresentationFormat>Widescreen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Dhyey Bhatpuria</dc:creator>
  <cp:lastModifiedBy>Dhyey Bhatpuria</cp:lastModifiedBy>
  <cp:revision>17</cp:revision>
  <dcterms:created xsi:type="dcterms:W3CDTF">2020-11-16T03:40:56Z</dcterms:created>
  <dcterms:modified xsi:type="dcterms:W3CDTF">2020-11-16T08:21:18Z</dcterms:modified>
</cp:coreProperties>
</file>